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5B1FE-556B-42DC-83D0-E637C0DBD9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4C8D13E-3EBB-4F80-838E-1027D3FF2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B3B1E6-F732-4EE9-8D5B-CA0A918DC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CBFC70-D398-420D-AC50-BDB3A7A3A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7E4F8E-5761-4016-B0CA-C872876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148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225870-2A29-4477-B3E8-5C2136210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C67EC10-4062-485F-B7C3-81407A31C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96846A-39C7-4DC5-BEF8-2E6FC95AC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E8425-0FBA-4225-AAD1-FF59A696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CF2430-71BB-4B3A-B40C-4BE6FD2B2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31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80C9635-43A9-4BB6-B610-A7DDFB320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7826BE-3463-4157-A1C1-E894E17409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26B54E-3C0D-4060-B13F-86467C888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257DE1-FC01-44DB-9058-4FC5562BF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A98C43-90C1-4EF4-B7CD-E52A1215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2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9423C8-F76D-4384-A58C-2C4513998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2A7492-D25A-4376-BB78-657BF1ECB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D516B6-F1CA-41E2-86AA-8B88A7310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99781D-0D9F-45DA-9327-A59AA1CEF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C863B-28D4-44A8-A954-A69F7959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685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378B97-086C-4BF7-942C-690F58C32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7FD71E-B823-4398-899D-FA6AB5E50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C727C0-D0EC-4DE1-AE8F-DB734C49E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82E3DC-7595-44E2-A9ED-AE8AD911A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02A5E0-C111-4CBB-BD49-0D11955B8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44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7300E7-9F19-4B5E-9668-1F128C3A3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E27650-2820-4E29-9ABC-0CEC1D33C1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6812743-9D34-434A-9D04-0611A676B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18C6A6B-5D0F-42F0-9B43-689E15A1A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2FA9A48-7E48-4E42-9587-CC51C011C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43B49E-6FEC-4A25-B74C-EEB8EA8A4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209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1B8F2-E894-4F80-BC1A-DA827AB1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B30FD0-D179-483E-8D6B-4213CEBC7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019BD7-CA87-436F-87A7-076D8FB289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2E4FF22-229F-40A0-B1A0-8CD4C1E16E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FFAC492-7D9E-410E-82A2-CAAE6F1BAB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EEDA523-ED3A-42BE-8006-5D9F0C4EC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D24A8B-5F2E-4DFE-8384-BD3A2B74D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EF1C334-6E62-4DBB-8C38-5EA8C7929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82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20C728-333B-46B5-AD68-DD97A70C2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A76D86-30C7-48A0-B078-A1D3286C1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015A5E-E802-4B00-92E7-8255F7599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BF6A3E6-E0D9-4069-BEF6-36756E877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825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1685BAE-EDEF-465F-9EDF-1CF679422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8BEE94E-1D1C-43AE-88C2-F956CA4B1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58FD4A5-3E83-4719-B76E-1F4B8C15D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23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9EDB0-9731-4F5E-8162-4508CC36D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95896C-0987-4D08-80BE-F059C9BD4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C87EFAA-F923-492A-B716-69A8F986A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0B2F38-3E79-4DDD-B7B3-C79B7704F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B02D05-D092-47F4-80A3-8F14A1DB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A9B05D-26C4-46AB-A3F2-A4E69D5A9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76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E2131-7630-43BB-B93C-9058BC21C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EB83571-19CE-4650-8B1C-9C493C411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50BDB31-BE75-45BE-96A9-025387DE9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AEFFAA-6B26-4A24-A892-25DA12DE3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8F4968-D9C2-4A0F-A8B9-E1313B299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D39A97-2E71-4CD8-8D66-AAA6B2D2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22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023DC6-CFC2-48E6-9001-2C36B4773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E73F9D-89C4-43D3-8F31-D6D6A26E4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B12466-779B-46D4-A68A-3D71F9AFB5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A5BBA-8E0B-470A-8DC3-C7966F5A44DC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860B42-68FE-45BC-8801-AC096F55F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09E9FF-87C1-44AD-96C6-584A91E09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3B7E7-ADF1-4FED-B1BE-87B8635092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23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4BFDACEF-DD71-48CC-ACA2-E55D432D67AF}"/>
              </a:ext>
            </a:extLst>
          </p:cNvPr>
          <p:cNvGrpSpPr/>
          <p:nvPr/>
        </p:nvGrpSpPr>
        <p:grpSpPr>
          <a:xfrm>
            <a:off x="4749800" y="2264736"/>
            <a:ext cx="2108199" cy="1626781"/>
            <a:chOff x="4749800" y="2264736"/>
            <a:chExt cx="2108199" cy="1626781"/>
          </a:xfrm>
        </p:grpSpPr>
        <p:sp>
          <p:nvSpPr>
            <p:cNvPr id="4" name="Kreis: nicht ausgefüllt 3">
              <a:extLst>
                <a:ext uri="{FF2B5EF4-FFF2-40B4-BE49-F238E27FC236}">
                  <a16:creationId xmlns:a16="http://schemas.microsoft.com/office/drawing/2014/main" id="{906135B2-4E3E-4834-A7DD-C43699EF2E74}"/>
                </a:ext>
              </a:extLst>
            </p:cNvPr>
            <p:cNvSpPr/>
            <p:nvPr/>
          </p:nvSpPr>
          <p:spPr>
            <a:xfrm>
              <a:off x="5231218" y="2264736"/>
              <a:ext cx="1626781" cy="1626781"/>
            </a:xfrm>
            <a:prstGeom prst="donut">
              <a:avLst/>
            </a:prstGeom>
            <a:solidFill>
              <a:srgbClr val="00B0F0"/>
            </a:solidFill>
            <a:ln w="25400">
              <a:gradFill flip="none" rotWithShape="1">
                <a:gsLst>
                  <a:gs pos="53000">
                    <a:schemeClr val="bg1">
                      <a:lumMod val="75000"/>
                    </a:schemeClr>
                  </a:gs>
                  <a:gs pos="0">
                    <a:schemeClr val="bg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54121784-E4BC-46FB-B338-66A57C65057F}"/>
                </a:ext>
              </a:extLst>
            </p:cNvPr>
            <p:cNvCxnSpPr>
              <a:cxnSpLocks/>
            </p:cNvCxnSpPr>
            <p:nvPr/>
          </p:nvCxnSpPr>
          <p:spPr>
            <a:xfrm>
              <a:off x="4749800" y="2921000"/>
              <a:ext cx="977900" cy="0"/>
            </a:xfrm>
            <a:prstGeom prst="line">
              <a:avLst/>
            </a:prstGeom>
            <a:ln w="25400">
              <a:solidFill>
                <a:schemeClr val="tx1">
                  <a:lumMod val="95000"/>
                  <a:lumOff val="5000"/>
                </a:schemeClr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BC04BD88-8B4D-4539-B752-892A4B2F9AAF}"/>
                </a:ext>
              </a:extLst>
            </p:cNvPr>
            <p:cNvCxnSpPr>
              <a:cxnSpLocks/>
            </p:cNvCxnSpPr>
            <p:nvPr/>
          </p:nvCxnSpPr>
          <p:spPr>
            <a:xfrm>
              <a:off x="5187950" y="2998082"/>
              <a:ext cx="539750" cy="58488"/>
            </a:xfrm>
            <a:prstGeom prst="line">
              <a:avLst/>
            </a:prstGeom>
            <a:ln w="25400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DA34A208-15B3-4B9D-B3CF-15665847524E}"/>
                </a:ext>
              </a:extLst>
            </p:cNvPr>
            <p:cNvCxnSpPr>
              <a:cxnSpLocks/>
            </p:cNvCxnSpPr>
            <p:nvPr/>
          </p:nvCxnSpPr>
          <p:spPr>
            <a:xfrm>
              <a:off x="5187950" y="3114431"/>
              <a:ext cx="539750" cy="58488"/>
            </a:xfrm>
            <a:prstGeom prst="line">
              <a:avLst/>
            </a:prstGeom>
            <a:ln w="25400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82EBCA29-8AC2-4F46-A41C-455748DF7BE3}"/>
                </a:ext>
              </a:extLst>
            </p:cNvPr>
            <p:cNvCxnSpPr>
              <a:cxnSpLocks/>
            </p:cNvCxnSpPr>
            <p:nvPr/>
          </p:nvCxnSpPr>
          <p:spPr>
            <a:xfrm>
              <a:off x="4749800" y="3302000"/>
              <a:ext cx="501650" cy="0"/>
            </a:xfrm>
            <a:prstGeom prst="line">
              <a:avLst/>
            </a:prstGeom>
            <a:ln w="25400">
              <a:solidFill>
                <a:schemeClr val="tx1">
                  <a:lumMod val="95000"/>
                  <a:lumOff val="5000"/>
                </a:schemeClr>
              </a:solidFill>
              <a:headEnd type="oval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C930D0E0-53CB-403C-A6C5-058134B678C5}"/>
                </a:ext>
              </a:extLst>
            </p:cNvPr>
            <p:cNvCxnSpPr>
              <a:cxnSpLocks/>
            </p:cNvCxnSpPr>
            <p:nvPr/>
          </p:nvCxnSpPr>
          <p:spPr>
            <a:xfrm>
              <a:off x="5187950" y="3215260"/>
              <a:ext cx="539750" cy="58488"/>
            </a:xfrm>
            <a:prstGeom prst="line">
              <a:avLst/>
            </a:prstGeom>
            <a:ln w="25400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24DA3811-1899-4669-8AC1-78F7564530C3}"/>
              </a:ext>
            </a:extLst>
          </p:cNvPr>
          <p:cNvGrpSpPr/>
          <p:nvPr/>
        </p:nvGrpSpPr>
        <p:grpSpPr>
          <a:xfrm rot="10800000">
            <a:off x="6369049" y="2955202"/>
            <a:ext cx="977900" cy="273050"/>
            <a:chOff x="3756024" y="1343025"/>
            <a:chExt cx="977900" cy="273050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B96FADE6-67AE-4392-8FFA-92273923A686}"/>
                </a:ext>
              </a:extLst>
            </p:cNvPr>
            <p:cNvCxnSpPr>
              <a:cxnSpLocks/>
            </p:cNvCxnSpPr>
            <p:nvPr/>
          </p:nvCxnSpPr>
          <p:spPr>
            <a:xfrm>
              <a:off x="3756024" y="1343025"/>
              <a:ext cx="977900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52EE91AA-26F7-4B4F-8614-431E0FAA0F76}"/>
                </a:ext>
              </a:extLst>
            </p:cNvPr>
            <p:cNvCxnSpPr>
              <a:cxnSpLocks/>
            </p:cNvCxnSpPr>
            <p:nvPr/>
          </p:nvCxnSpPr>
          <p:spPr>
            <a:xfrm>
              <a:off x="4194174" y="1428506"/>
              <a:ext cx="539750" cy="58488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17E783BB-4D54-4767-9570-9B0C8C8664D6}"/>
                </a:ext>
              </a:extLst>
            </p:cNvPr>
            <p:cNvCxnSpPr>
              <a:cxnSpLocks/>
            </p:cNvCxnSpPr>
            <p:nvPr/>
          </p:nvCxnSpPr>
          <p:spPr>
            <a:xfrm>
              <a:off x="3756024" y="1616075"/>
              <a:ext cx="501650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50493AF0-8419-457B-A6FF-841B64A610F5}"/>
                </a:ext>
              </a:extLst>
            </p:cNvPr>
            <p:cNvCxnSpPr>
              <a:cxnSpLocks/>
            </p:cNvCxnSpPr>
            <p:nvPr/>
          </p:nvCxnSpPr>
          <p:spPr>
            <a:xfrm>
              <a:off x="4194174" y="1529335"/>
              <a:ext cx="539750" cy="58488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Bogen 25">
            <a:extLst>
              <a:ext uri="{FF2B5EF4-FFF2-40B4-BE49-F238E27FC236}">
                <a16:creationId xmlns:a16="http://schemas.microsoft.com/office/drawing/2014/main" id="{8C958975-FE72-43BB-90BC-0BE2D95B32B3}"/>
              </a:ext>
            </a:extLst>
          </p:cNvPr>
          <p:cNvSpPr/>
          <p:nvPr/>
        </p:nvSpPr>
        <p:spPr>
          <a:xfrm>
            <a:off x="5454649" y="2486030"/>
            <a:ext cx="1178553" cy="1178553"/>
          </a:xfrm>
          <a:prstGeom prst="arc">
            <a:avLst>
              <a:gd name="adj1" fmla="val 5681311"/>
              <a:gd name="adj2" fmla="val 16472551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arallelogramm 26">
            <a:extLst>
              <a:ext uri="{FF2B5EF4-FFF2-40B4-BE49-F238E27FC236}">
                <a16:creationId xmlns:a16="http://schemas.microsoft.com/office/drawing/2014/main" id="{3548BB00-7994-4F18-8653-6F3AA595E917}"/>
              </a:ext>
            </a:extLst>
          </p:cNvPr>
          <p:cNvSpPr/>
          <p:nvPr/>
        </p:nvSpPr>
        <p:spPr>
          <a:xfrm rot="5400000" flipH="1">
            <a:off x="5888824" y="3582078"/>
            <a:ext cx="434775" cy="172824"/>
          </a:xfrm>
          <a:prstGeom prst="parallelogram">
            <a:avLst>
              <a:gd name="adj" fmla="val 51633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Bogen 27">
            <a:extLst>
              <a:ext uri="{FF2B5EF4-FFF2-40B4-BE49-F238E27FC236}">
                <a16:creationId xmlns:a16="http://schemas.microsoft.com/office/drawing/2014/main" id="{3E4BE3FB-E7E2-4EA5-913B-504BC2C1ECD5}"/>
              </a:ext>
            </a:extLst>
          </p:cNvPr>
          <p:cNvSpPr/>
          <p:nvPr/>
        </p:nvSpPr>
        <p:spPr>
          <a:xfrm flipH="1">
            <a:off x="5474881" y="2486030"/>
            <a:ext cx="1178553" cy="1178553"/>
          </a:xfrm>
          <a:prstGeom prst="arc">
            <a:avLst>
              <a:gd name="adj1" fmla="val 5681311"/>
              <a:gd name="adj2" fmla="val 15672239"/>
            </a:avLst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2373C6-4D26-5641-BE57-78D53976386A}"/>
              </a:ext>
            </a:extLst>
          </p:cNvPr>
          <p:cNvSpPr txBox="1"/>
          <p:nvPr/>
        </p:nvSpPr>
        <p:spPr>
          <a:xfrm>
            <a:off x="5890872" y="1852769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lg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D9CF05-55BF-814C-AD77-D9AB0F61148A}"/>
              </a:ext>
            </a:extLst>
          </p:cNvPr>
          <p:cNvSpPr txBox="1"/>
          <p:nvPr/>
        </p:nvSpPr>
        <p:spPr>
          <a:xfrm>
            <a:off x="6677625" y="3610601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lc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74AA9-2911-254C-BA8C-B9EBD02431A7}"/>
              </a:ext>
            </a:extLst>
          </p:cNvPr>
          <p:cNvSpPr txBox="1"/>
          <p:nvPr/>
        </p:nvSpPr>
        <p:spPr>
          <a:xfrm>
            <a:off x="5914787" y="39032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8D278C-B685-394E-9165-1158D6BC8387}"/>
              </a:ext>
            </a:extLst>
          </p:cNvPr>
          <p:cNvSpPr txBox="1"/>
          <p:nvPr/>
        </p:nvSpPr>
        <p:spPr>
          <a:xfrm>
            <a:off x="4749800" y="291603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AF8B37-DAE6-394B-83CF-DD959C37691C}"/>
              </a:ext>
            </a:extLst>
          </p:cNvPr>
          <p:cNvSpPr txBox="1"/>
          <p:nvPr/>
        </p:nvSpPr>
        <p:spPr>
          <a:xfrm>
            <a:off x="6908799" y="2899617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3CA28A-858F-9443-BDBC-606A20FD35DE}"/>
              </a:ext>
            </a:extLst>
          </p:cNvPr>
          <p:cNvSpPr/>
          <p:nvPr/>
        </p:nvSpPr>
        <p:spPr>
          <a:xfrm>
            <a:off x="6019799" y="2160395"/>
            <a:ext cx="99647" cy="612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01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reis: nicht ausgefüllt 3">
            <a:extLst>
              <a:ext uri="{FF2B5EF4-FFF2-40B4-BE49-F238E27FC236}">
                <a16:creationId xmlns:a16="http://schemas.microsoft.com/office/drawing/2014/main" id="{906135B2-4E3E-4834-A7DD-C43699EF2E74}"/>
              </a:ext>
            </a:extLst>
          </p:cNvPr>
          <p:cNvSpPr/>
          <p:nvPr/>
        </p:nvSpPr>
        <p:spPr>
          <a:xfrm>
            <a:off x="5231218" y="2264736"/>
            <a:ext cx="1626781" cy="1626781"/>
          </a:xfrm>
          <a:prstGeom prst="donut">
            <a:avLst/>
          </a:prstGeom>
          <a:solidFill>
            <a:srgbClr val="00B0F0"/>
          </a:solidFill>
          <a:ln w="25400">
            <a:gradFill flip="none" rotWithShape="1">
              <a:gsLst>
                <a:gs pos="53000">
                  <a:schemeClr val="bg1">
                    <a:lumMod val="75000"/>
                  </a:schemeClr>
                </a:gs>
                <a:gs pos="0">
                  <a:schemeClr val="bg1"/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4121784-E4BC-46FB-B338-66A57C65057F}"/>
              </a:ext>
            </a:extLst>
          </p:cNvPr>
          <p:cNvCxnSpPr>
            <a:cxnSpLocks/>
          </p:cNvCxnSpPr>
          <p:nvPr/>
        </p:nvCxnSpPr>
        <p:spPr>
          <a:xfrm>
            <a:off x="4749800" y="2921000"/>
            <a:ext cx="977900" cy="0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C04BD88-8B4D-4539-B752-892A4B2F9AAF}"/>
              </a:ext>
            </a:extLst>
          </p:cNvPr>
          <p:cNvCxnSpPr>
            <a:cxnSpLocks/>
          </p:cNvCxnSpPr>
          <p:nvPr/>
        </p:nvCxnSpPr>
        <p:spPr>
          <a:xfrm>
            <a:off x="5187950" y="2998082"/>
            <a:ext cx="539750" cy="584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A34A208-15B3-4B9D-B3CF-15665847524E}"/>
              </a:ext>
            </a:extLst>
          </p:cNvPr>
          <p:cNvCxnSpPr>
            <a:cxnSpLocks/>
          </p:cNvCxnSpPr>
          <p:nvPr/>
        </p:nvCxnSpPr>
        <p:spPr>
          <a:xfrm>
            <a:off x="5187950" y="3114431"/>
            <a:ext cx="539750" cy="584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82EBCA29-8AC2-4F46-A41C-455748DF7BE3}"/>
              </a:ext>
            </a:extLst>
          </p:cNvPr>
          <p:cNvCxnSpPr>
            <a:cxnSpLocks/>
          </p:cNvCxnSpPr>
          <p:nvPr/>
        </p:nvCxnSpPr>
        <p:spPr>
          <a:xfrm>
            <a:off x="4749800" y="3302000"/>
            <a:ext cx="501650" cy="0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oval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930D0E0-53CB-403C-A6C5-058134B678C5}"/>
              </a:ext>
            </a:extLst>
          </p:cNvPr>
          <p:cNvCxnSpPr>
            <a:cxnSpLocks/>
          </p:cNvCxnSpPr>
          <p:nvPr/>
        </p:nvCxnSpPr>
        <p:spPr>
          <a:xfrm>
            <a:off x="5187950" y="3215260"/>
            <a:ext cx="539750" cy="584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Bogen 25">
            <a:extLst>
              <a:ext uri="{FF2B5EF4-FFF2-40B4-BE49-F238E27FC236}">
                <a16:creationId xmlns:a16="http://schemas.microsoft.com/office/drawing/2014/main" id="{8C958975-FE72-43BB-90BC-0BE2D95B32B3}"/>
              </a:ext>
            </a:extLst>
          </p:cNvPr>
          <p:cNvSpPr/>
          <p:nvPr/>
        </p:nvSpPr>
        <p:spPr>
          <a:xfrm>
            <a:off x="5454649" y="2486030"/>
            <a:ext cx="1178553" cy="1178553"/>
          </a:xfrm>
          <a:prstGeom prst="arc">
            <a:avLst>
              <a:gd name="adj1" fmla="val 5681311"/>
              <a:gd name="adj2" fmla="val 15925653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Parallelogramm 26">
            <a:extLst>
              <a:ext uri="{FF2B5EF4-FFF2-40B4-BE49-F238E27FC236}">
                <a16:creationId xmlns:a16="http://schemas.microsoft.com/office/drawing/2014/main" id="{3548BB00-7994-4F18-8653-6F3AA595E917}"/>
              </a:ext>
            </a:extLst>
          </p:cNvPr>
          <p:cNvSpPr/>
          <p:nvPr/>
        </p:nvSpPr>
        <p:spPr>
          <a:xfrm rot="5400000" flipH="1">
            <a:off x="5888824" y="3582078"/>
            <a:ext cx="434775" cy="172824"/>
          </a:xfrm>
          <a:prstGeom prst="parallelogram">
            <a:avLst>
              <a:gd name="adj" fmla="val 51633"/>
            </a:avLst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Bogen 27">
            <a:extLst>
              <a:ext uri="{FF2B5EF4-FFF2-40B4-BE49-F238E27FC236}">
                <a16:creationId xmlns:a16="http://schemas.microsoft.com/office/drawing/2014/main" id="{3E4BE3FB-E7E2-4EA5-913B-504BC2C1ECD5}"/>
              </a:ext>
            </a:extLst>
          </p:cNvPr>
          <p:cNvSpPr/>
          <p:nvPr/>
        </p:nvSpPr>
        <p:spPr>
          <a:xfrm flipH="1">
            <a:off x="5474881" y="2486030"/>
            <a:ext cx="1178553" cy="1178553"/>
          </a:xfrm>
          <a:prstGeom prst="arc">
            <a:avLst>
              <a:gd name="adj1" fmla="val 5681311"/>
              <a:gd name="adj2" fmla="val 15672239"/>
            </a:avLst>
          </a:prstGeom>
          <a:ln w="127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78E02E6-9BCE-DA4A-97E4-7FEB26E4A2A1}"/>
              </a:ext>
            </a:extLst>
          </p:cNvPr>
          <p:cNvSpPr/>
          <p:nvPr/>
        </p:nvSpPr>
        <p:spPr>
          <a:xfrm>
            <a:off x="6019799" y="2160395"/>
            <a:ext cx="99647" cy="612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ED504F-0D66-7345-AC3F-26D33D8A2CDA}"/>
              </a:ext>
            </a:extLst>
          </p:cNvPr>
          <p:cNvSpPr txBox="1"/>
          <p:nvPr/>
        </p:nvSpPr>
        <p:spPr>
          <a:xfrm>
            <a:off x="5890872" y="1852769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lg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54E067-C6B9-674D-9F28-6217CF76DA53}"/>
              </a:ext>
            </a:extLst>
          </p:cNvPr>
          <p:cNvSpPr txBox="1"/>
          <p:nvPr/>
        </p:nvSpPr>
        <p:spPr>
          <a:xfrm>
            <a:off x="6901267" y="285093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lc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2A964C-23A2-D34A-91A0-A376754DC661}"/>
              </a:ext>
            </a:extLst>
          </p:cNvPr>
          <p:cNvSpPr txBox="1"/>
          <p:nvPr/>
        </p:nvSpPr>
        <p:spPr>
          <a:xfrm>
            <a:off x="5914787" y="39032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2F149D-618E-1149-B6AC-85481C45498C}"/>
              </a:ext>
            </a:extLst>
          </p:cNvPr>
          <p:cNvSpPr txBox="1"/>
          <p:nvPr/>
        </p:nvSpPr>
        <p:spPr>
          <a:xfrm>
            <a:off x="4749800" y="291603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Np</a:t>
            </a:r>
          </a:p>
        </p:txBody>
      </p:sp>
    </p:spTree>
    <p:extLst>
      <p:ext uri="{BB962C8B-B14F-4D97-AF65-F5344CB8AC3E}">
        <p14:creationId xmlns:p14="http://schemas.microsoft.com/office/powerpoint/2010/main" val="155043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</Words>
  <Application>Microsoft Macintosh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Luo Min</dc:creator>
  <cp:lastModifiedBy>Min Luo</cp:lastModifiedBy>
  <cp:revision>28</cp:revision>
  <dcterms:created xsi:type="dcterms:W3CDTF">2021-01-31T12:14:29Z</dcterms:created>
  <dcterms:modified xsi:type="dcterms:W3CDTF">2021-06-01T14:50:30Z</dcterms:modified>
</cp:coreProperties>
</file>